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5" r:id="rId6"/>
    <p:sldId id="264" r:id="rId7"/>
    <p:sldId id="267" r:id="rId8"/>
    <p:sldId id="268" r:id="rId9"/>
    <p:sldId id="274" r:id="rId10"/>
    <p:sldId id="275" r:id="rId11"/>
    <p:sldId id="279" r:id="rId12"/>
    <p:sldId id="277" r:id="rId13"/>
    <p:sldId id="270" r:id="rId14"/>
    <p:sldId id="262" r:id="rId15"/>
    <p:sldId id="278" r:id="rId16"/>
    <p:sldId id="263" r:id="rId17"/>
    <p:sldId id="280" r:id="rId18"/>
    <p:sldId id="261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E7B7C-3481-4FA1-9DB7-F6A7608D09BC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33B0-71FB-486F-8A72-178598412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181600" y="2130425"/>
            <a:ext cx="396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Fara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4638" y="1600200"/>
            <a:ext cx="3529361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371600"/>
            <a:ext cx="426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Bookman Old Style" pitchFamily="18" charset="0"/>
              </a:rPr>
              <a:t>Faraón</a:t>
            </a:r>
            <a:r>
              <a:rPr lang="en-US" sz="4400" dirty="0" smtClean="0">
                <a:latin typeface="Bookman Old Style" pitchFamily="18" charset="0"/>
              </a:rPr>
              <a:t> Apaches: Raiders of the Middle Rio Grande</a:t>
            </a:r>
            <a:endParaRPr lang="en-US" sz="44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Sherry Robinson</a:t>
            </a:r>
          </a:p>
          <a:p>
            <a:r>
              <a:rPr lang="en-US" dirty="0" smtClean="0"/>
              <a:t>Corrales Historical Society</a:t>
            </a:r>
          </a:p>
          <a:p>
            <a:r>
              <a:rPr lang="en-US" dirty="0" smtClean="0"/>
              <a:t>March 24,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ache-raids.jpg"/>
          <p:cNvPicPr>
            <a:picLocks noChangeAspect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>
          <a:xfrm>
            <a:off x="1981200" y="76200"/>
            <a:ext cx="5264834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do-expedition_24760_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6616"/>
            <a:ext cx="8305800" cy="62016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n Francisco Cuervo y Val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dr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dia Pueb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7350"/>
            <a:ext cx="8128000" cy="6083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anche_Feats_of_Horsemanship-George_Cat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6" y="0"/>
            <a:ext cx="83127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s_Ritos_Petroglyph__Sierra_Blan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23058"/>
            <a:ext cx="8823473" cy="58015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ache raid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620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zano-mount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102" y="609600"/>
            <a:ext cx="9206204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d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741" y="304800"/>
            <a:ext cx="4670854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rgasDi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6537" y="0"/>
            <a:ext cx="3590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ache raiders, Hou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37" y="0"/>
            <a:ext cx="5572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of-New-Spain-AlzateyRamirez17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801" y="0"/>
            <a:ext cx="66123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ins Apache, A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338137"/>
            <a:ext cx="4286250" cy="6181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P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oma Pueb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9599"/>
            <a:ext cx="9144000" cy="50788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cos Puebl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" y="1176528"/>
            <a:ext cx="8884920" cy="4504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eblo-revol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14" y="304800"/>
            <a:ext cx="8910372" cy="6248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</TotalTime>
  <Words>18</Words>
  <Application>Microsoft Macintosh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Sherry</dc:creator>
  <cp:lastModifiedBy>Lisa</cp:lastModifiedBy>
  <cp:revision>45</cp:revision>
  <dcterms:created xsi:type="dcterms:W3CDTF">2015-05-07T14:53:33Z</dcterms:created>
  <dcterms:modified xsi:type="dcterms:W3CDTF">2019-04-04T20:42:33Z</dcterms:modified>
</cp:coreProperties>
</file>